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7" r:id="rId2"/>
    <p:sldId id="329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2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3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4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64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FF23-723F-4BB1-8E81-06D5A3B42FD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692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09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6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9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5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5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5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6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14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6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19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20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2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62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25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26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2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28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2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63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89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59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63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36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37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6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0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04860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0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60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813" y="992472"/>
            <a:ext cx="12192000" cy="3220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spc="300" dirty="0">
                <a:solidFill>
                  <a:srgbClr val="C2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四川传媒学院</a:t>
            </a:r>
            <a:endParaRPr lang="en-US" altLang="zh-CN" sz="3600" spc="300" dirty="0">
              <a:solidFill>
                <a:srgbClr val="C2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spc="300" dirty="0">
                <a:solidFill>
                  <a:srgbClr val="C2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融合媒体学院教工党支部</a:t>
            </a:r>
            <a:endParaRPr lang="en-US" altLang="zh-CN" sz="3600" b="1" spc="300" dirty="0">
              <a:solidFill>
                <a:srgbClr val="C2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200" b="1" dirty="0">
                <a:solidFill>
                  <a:srgbClr val="C2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支部党员大会</a:t>
            </a:r>
            <a:endParaRPr lang="en-US" altLang="zh-CN" sz="7200" b="1" dirty="0">
              <a:solidFill>
                <a:srgbClr val="C2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870" y="636"/>
            <a:ext cx="4070130" cy="158191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D1E587B0-DD75-40E1-B30F-13370E76D807}"/>
              </a:ext>
            </a:extLst>
          </p:cNvPr>
          <p:cNvSpPr/>
          <p:nvPr/>
        </p:nvSpPr>
        <p:spPr>
          <a:xfrm>
            <a:off x="5401125" y="535155"/>
            <a:ext cx="18473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11500" b="1" dirty="0">
              <a:solidFill>
                <a:srgbClr val="C20000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4273634"/>
            <a:ext cx="9152543" cy="2172203"/>
            <a:chOff x="1998700" y="3265138"/>
            <a:chExt cx="9152543" cy="2172203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8701" y="3265138"/>
              <a:ext cx="9152542" cy="2172203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8700" y="4478358"/>
              <a:ext cx="4281714" cy="946171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9" t="50245" r="40023" b="24238"/>
          <a:stretch/>
        </p:blipFill>
        <p:spPr>
          <a:xfrm>
            <a:off x="0" y="4631245"/>
            <a:ext cx="12192001" cy="2226755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8231595" y="2740431"/>
            <a:ext cx="3958591" cy="4165686"/>
            <a:chOff x="8218895" y="2692314"/>
            <a:chExt cx="3958591" cy="416568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0028" y="4753419"/>
              <a:ext cx="1822768" cy="166687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348" t="39077"/>
            <a:stretch/>
          </p:blipFill>
          <p:spPr>
            <a:xfrm rot="16200000" flipV="1">
              <a:off x="8115348" y="2795861"/>
              <a:ext cx="4165686" cy="395859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558801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50D5A19-FA11-214E-3F1C-ECEBB8EB8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5427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10</Words>
  <Application>Microsoft Office PowerPoint</Application>
  <PresentationFormat>宽屏</PresentationFormat>
  <Paragraphs>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华文中宋</vt:lpstr>
      <vt:lpstr>江西拙楷</vt:lpstr>
      <vt:lpstr>Arial</vt:lpstr>
      <vt:lpstr>Calibri</vt:lpstr>
      <vt:lpstr>Calibri Light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ANA-AN00</dc:creator>
  <cp:lastModifiedBy>张 豪</cp:lastModifiedBy>
  <cp:revision>10</cp:revision>
  <dcterms:created xsi:type="dcterms:W3CDTF">2019-06-05T10:45:34Z</dcterms:created>
  <dcterms:modified xsi:type="dcterms:W3CDTF">2022-11-21T04:06:27Z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  <property fmtid="{D5CDD505-2E9C-101B-9397-08002B2CF9AE}" pid="3" name="ICV">
    <vt:lpwstr>b7599903c18f463f92586138fef6cf74</vt:lpwstr>
  </property>
</Properties>
</file>